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Clarity-to-Jira Ticket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Streamlining your project management workflow from request to execution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85355"/>
            <a:ext cx="699611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Ready to Transform Your Workflow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44709" y="2780347"/>
            <a:ext cx="7627382" cy="1673662"/>
          </a:xfrm>
          <a:prstGeom prst="roundRect">
            <a:avLst>
              <a:gd name="adj" fmla="val 194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1764" y="30274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What's Next?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91764" y="3513534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We're ready to deploy this automation tool and help your team experience the benefits of streamlined project management.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4670584"/>
            <a:ext cx="7627382" cy="1673662"/>
          </a:xfrm>
          <a:prstGeom prst="roundRect">
            <a:avLst>
              <a:gd name="adj" fmla="val 19418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1764" y="49176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Questions?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491764" y="5403771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Let's discuss how this solution fits into your specific workflow and any customizations you might need.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27684"/>
            <a:ext cx="501479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 We Solved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5392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Before Automation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120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ticket creation across multiple platforms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5344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 data entry and duplication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95692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of human error and information loss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793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Delayed project kickoff times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5392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After Automation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411206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 across systems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53449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ticket creation in Jira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95692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data accuracy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37936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project initiation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48251"/>
            <a:ext cx="7026712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Works: High-Level Overview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143244"/>
            <a:ext cx="1083231" cy="16127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114" y="23598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58114" y="2845951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creates and submits a request through the Clarity application interface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755946"/>
            <a:ext cx="1083231" cy="16127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114" y="397252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Wrike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58114" y="4458653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 automatically triggers Wrike project creation via integration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368647"/>
            <a:ext cx="1083231" cy="16127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114" y="55852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Jira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58114" y="6071354"/>
            <a:ext cx="632757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Webhook listens and creates corresponding Jira tickets instantly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9406"/>
            <a:ext cx="690681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1: Request Initiation in Clarity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2049304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begin by accessing the Clarity application and filling out a request form with all necessary project details, requirements, and specifications.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284339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Once complete, they click the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"Create Request"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button, which initiates the entire automated workflow.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172664"/>
            <a:ext cx="76567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single action eliminates the need for manual data entry across multiple platforms, saving valuable time and reducing errors.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357" y="2098119"/>
            <a:ext cx="4928235" cy="49282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71870"/>
            <a:ext cx="608957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2: Wrike Project Creation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1566863"/>
            <a:ext cx="3705344" cy="3060502"/>
          </a:xfrm>
          <a:prstGeom prst="roundRect">
            <a:avLst>
              <a:gd name="adj" fmla="val 4780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29" y="1566863"/>
            <a:ext cx="121920" cy="3060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6804" y="1813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Automatic Trigger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96804" y="2300049"/>
            <a:ext cx="311979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Clarity request automatically creates a new project in Wrike with all relevant information populated from the original request.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680228" y="1566863"/>
            <a:ext cx="3705463" cy="3060502"/>
          </a:xfrm>
          <a:prstGeom prst="roundRect">
            <a:avLst>
              <a:gd name="adj" fmla="val 4780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48" y="1566863"/>
            <a:ext cx="121920" cy="30605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18723" y="1813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Mapping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18723" y="2300049"/>
            <a:ext cx="31199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 fields are intelligently mapped to Wrike project attributes, ensuring all critical details are preserved and properly organized.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843939"/>
            <a:ext cx="3705344" cy="2713792"/>
          </a:xfrm>
          <a:prstGeom prst="roundRect">
            <a:avLst>
              <a:gd name="adj" fmla="val 539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4843939"/>
            <a:ext cx="121920" cy="27137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96804" y="50909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Webhook Activation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96804" y="5577126"/>
            <a:ext cx="311979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moment the Wrike project is created, it triggers a webhook event that our system is actively listening for.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9406"/>
            <a:ext cx="692777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3: Webhook Event Monitoring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098119"/>
            <a:ext cx="4928235" cy="49282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070973"/>
            <a:ext cx="403848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Event Detection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22802" y="2715101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uses Wrike webhooks to monitor all project activities in real-time. This ensures we capture project creation events the instant they occur.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3950137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webhook acts as a bridge, sending immediate notifications about new Wrike projects to our automation engine, maintaining seamless connectivity throughout the workflow.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820" y="670679"/>
            <a:ext cx="5062299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 4: Jira Ticket Creation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179820" y="1489115"/>
            <a:ext cx="19812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20" y="1802963"/>
            <a:ext cx="7757160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9820" y="1947743"/>
            <a:ext cx="26068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Event Reception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179820" y="2392442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receives the webhook notification from Wrike about the new project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79820" y="3056096"/>
            <a:ext cx="19812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20" y="3350181"/>
            <a:ext cx="7757160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79820" y="3514725"/>
            <a:ext cx="26068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Processing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6179820" y="3959423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and transforms project information into Jira-compatible format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179820" y="4623078"/>
            <a:ext cx="19812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820" y="4897398"/>
            <a:ext cx="7757160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79820" y="5081707"/>
            <a:ext cx="26068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Call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6179820" y="5526405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Jira REST API to create tickets with mapped fields and attributes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179820" y="6190059"/>
            <a:ext cx="19812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20" y="6444615"/>
            <a:ext cx="7757160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79820" y="6648688"/>
            <a:ext cx="26068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Confirmation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6179820" y="7093387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confirms successful ticket creation and logs the transaction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7528"/>
            <a:ext cx="461438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3130868"/>
            <a:ext cx="4226838" cy="2971086"/>
          </a:xfrm>
          <a:prstGeom prst="roundRect">
            <a:avLst>
              <a:gd name="adj" fmla="val 1093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504" y="3355062"/>
            <a:ext cx="649962" cy="64996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217" y="3533775"/>
            <a:ext cx="292418" cy="2924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04" y="4221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Clarity Application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982504" y="470773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Frontend interface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82504" y="5184338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Request submission and user interaction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1722" y="3130868"/>
            <a:ext cx="4226838" cy="2971086"/>
          </a:xfrm>
          <a:prstGeom prst="roundRect">
            <a:avLst>
              <a:gd name="adj" fmla="val 1093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916" y="3355062"/>
            <a:ext cx="649962" cy="649962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4629" y="3533775"/>
            <a:ext cx="292418" cy="2924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25916" y="4221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Wrike Webhooks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25916" y="4707731"/>
            <a:ext cx="3778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Event listener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5425916" y="5184338"/>
            <a:ext cx="37784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Real-time project creation monitoring</a:t>
            </a:r>
            <a:endParaRPr lang="en-US" sz="1700" dirty="0"/>
          </a:p>
        </p:txBody>
      </p:sp>
      <p:sp>
        <p:nvSpPr>
          <p:cNvPr id="15" name="Shape 9"/>
          <p:cNvSpPr/>
          <p:nvPr/>
        </p:nvSpPr>
        <p:spPr>
          <a:xfrm>
            <a:off x="9645134" y="3130868"/>
            <a:ext cx="4226957" cy="2971086"/>
          </a:xfrm>
          <a:prstGeom prst="roundRect">
            <a:avLst>
              <a:gd name="adj" fmla="val 1093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9329" y="3355062"/>
            <a:ext cx="649962" cy="649962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042" y="3533775"/>
            <a:ext cx="292418" cy="29241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869329" y="422159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Jira REST API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9869329" y="4707731"/>
            <a:ext cx="37785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Backend integration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9869329" y="5184338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Automated ticket generation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31225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Benefits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309" y="2234565"/>
            <a:ext cx="541615" cy="5416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0469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Speed &amp; Efficiency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3533061"/>
            <a:ext cx="64215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ticket creation time from minutes to seconds, allowing teams to focus on actual work rather than administrative tasks.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0574" y="2234565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574" y="30469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0574" y="3533061"/>
            <a:ext cx="642151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Eliminates manual data entry errors by automatically transferring information between systems with perfect consistency.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09" y="5006459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8309" y="5818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8309" y="6304955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a unified workflow across three platforms, ensuring all teams have synchronized information at all times.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0574" y="5006459"/>
            <a:ext cx="541615" cy="5416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0574" y="5818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Transparency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0574" y="6304955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complete visibility into the entire request-to-ticket journey with automatic logging and tracking.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2025-11-20T14:00:05Z</dcterms:created>
  <dcterms:modified xsi:type="dcterms:W3CDTF">2025-11-20T14:00:05Z</dcterms:modified>
</cp:coreProperties>
</file>